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3CB2EC-AA35-4F77-BA61-D76E0E074D66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F5E7D0-005E-449B-A590-C9A17D5DFBAB}">
      <dgm:prSet phldrT="[Текст]"/>
      <dgm:spPr/>
      <dgm:t>
        <a:bodyPr/>
        <a:lstStyle/>
        <a:p>
          <a:r>
            <a:rPr lang="ru-RU" dirty="0" smtClean="0"/>
            <a:t>Виды творчества</a:t>
          </a:r>
          <a:endParaRPr lang="ru-RU" dirty="0"/>
        </a:p>
      </dgm:t>
    </dgm:pt>
    <dgm:pt modelId="{13D52E15-8516-4724-A340-2A6D3BEB71EC}" type="parTrans" cxnId="{85E7EED2-D2CB-4272-B4B1-AC91685E09C9}">
      <dgm:prSet/>
      <dgm:spPr/>
      <dgm:t>
        <a:bodyPr/>
        <a:lstStyle/>
        <a:p>
          <a:endParaRPr lang="ru-RU"/>
        </a:p>
      </dgm:t>
    </dgm:pt>
    <dgm:pt modelId="{B7C9E0C0-33D5-4B80-9590-6AF7D67854D1}" type="sibTrans" cxnId="{85E7EED2-D2CB-4272-B4B1-AC91685E09C9}">
      <dgm:prSet/>
      <dgm:spPr/>
      <dgm:t>
        <a:bodyPr/>
        <a:lstStyle/>
        <a:p>
          <a:endParaRPr lang="ru-RU"/>
        </a:p>
      </dgm:t>
    </dgm:pt>
    <dgm:pt modelId="{8E8333E9-144A-40E3-87E5-1E6655E09873}">
      <dgm:prSet phldrT="[Текст]"/>
      <dgm:spPr/>
      <dgm:t>
        <a:bodyPr/>
        <a:lstStyle/>
        <a:p>
          <a:r>
            <a:rPr lang="ru-RU" dirty="0" smtClean="0"/>
            <a:t>Научное творчество</a:t>
          </a:r>
          <a:endParaRPr lang="ru-RU" dirty="0"/>
        </a:p>
      </dgm:t>
    </dgm:pt>
    <dgm:pt modelId="{6A716E08-6A61-4CC5-9CC7-E46A4F8BBF30}" type="parTrans" cxnId="{412AE053-DD61-4B54-A7B1-8B8BBE8E275D}">
      <dgm:prSet/>
      <dgm:spPr/>
      <dgm:t>
        <a:bodyPr/>
        <a:lstStyle/>
        <a:p>
          <a:endParaRPr lang="ru-RU"/>
        </a:p>
      </dgm:t>
    </dgm:pt>
    <dgm:pt modelId="{EC5D7495-BBF0-4F98-9262-8DB441CCF5AB}" type="sibTrans" cxnId="{412AE053-DD61-4B54-A7B1-8B8BBE8E275D}">
      <dgm:prSet/>
      <dgm:spPr/>
      <dgm:t>
        <a:bodyPr/>
        <a:lstStyle/>
        <a:p>
          <a:endParaRPr lang="ru-RU"/>
        </a:p>
      </dgm:t>
    </dgm:pt>
    <dgm:pt modelId="{387D9595-1D2B-450B-868F-659B1E18E973}">
      <dgm:prSet phldrT="[Текст]"/>
      <dgm:spPr/>
      <dgm:t>
        <a:bodyPr/>
        <a:lstStyle/>
        <a:p>
          <a:r>
            <a:rPr lang="ru-RU" dirty="0" smtClean="0"/>
            <a:t>Практическое творчество</a:t>
          </a:r>
          <a:endParaRPr lang="ru-RU" dirty="0"/>
        </a:p>
      </dgm:t>
    </dgm:pt>
    <dgm:pt modelId="{7B722675-3400-4FD4-9002-802C7A9FD042}" type="parTrans" cxnId="{A7EF4D26-03D8-421E-93C3-FD9BC12F99F2}">
      <dgm:prSet/>
      <dgm:spPr/>
      <dgm:t>
        <a:bodyPr/>
        <a:lstStyle/>
        <a:p>
          <a:endParaRPr lang="ru-RU"/>
        </a:p>
      </dgm:t>
    </dgm:pt>
    <dgm:pt modelId="{247D3630-8217-4901-835E-F3FDBB9710E4}" type="sibTrans" cxnId="{A7EF4D26-03D8-421E-93C3-FD9BC12F99F2}">
      <dgm:prSet/>
      <dgm:spPr/>
      <dgm:t>
        <a:bodyPr/>
        <a:lstStyle/>
        <a:p>
          <a:endParaRPr lang="ru-RU"/>
        </a:p>
      </dgm:t>
    </dgm:pt>
    <dgm:pt modelId="{043A4A7A-870E-451D-8100-7CA82105D489}">
      <dgm:prSet phldrT="[Текст]"/>
      <dgm:spPr/>
      <dgm:t>
        <a:bodyPr/>
        <a:lstStyle/>
        <a:p>
          <a:r>
            <a:rPr lang="ru-RU" dirty="0" smtClean="0"/>
            <a:t>Художественное творчество</a:t>
          </a:r>
          <a:endParaRPr lang="ru-RU" dirty="0"/>
        </a:p>
      </dgm:t>
    </dgm:pt>
    <dgm:pt modelId="{D9721284-AD23-4C53-AC3B-B26FB572B6C5}" type="parTrans" cxnId="{64A888A9-4CD4-4F05-BCB5-4655AF82A54B}">
      <dgm:prSet/>
      <dgm:spPr/>
      <dgm:t>
        <a:bodyPr/>
        <a:lstStyle/>
        <a:p>
          <a:endParaRPr lang="ru-RU"/>
        </a:p>
      </dgm:t>
    </dgm:pt>
    <dgm:pt modelId="{E4068205-ACEF-44C1-AFDE-344DCC24031F}" type="sibTrans" cxnId="{64A888A9-4CD4-4F05-BCB5-4655AF82A54B}">
      <dgm:prSet/>
      <dgm:spPr/>
      <dgm:t>
        <a:bodyPr/>
        <a:lstStyle/>
        <a:p>
          <a:endParaRPr lang="ru-RU"/>
        </a:p>
      </dgm:t>
    </dgm:pt>
    <dgm:pt modelId="{71528C9A-B269-4C94-8ECD-B53B34856223}" type="pres">
      <dgm:prSet presAssocID="{7F3CB2EC-AA35-4F77-BA61-D76E0E074D6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A4AE0F-2C34-4C5F-96A6-5FB954FC9D6B}" type="pres">
      <dgm:prSet presAssocID="{94F5E7D0-005E-449B-A590-C9A17D5DFBAB}" presName="roof" presStyleLbl="dkBgShp" presStyleIdx="0" presStyleCnt="2"/>
      <dgm:spPr/>
      <dgm:t>
        <a:bodyPr/>
        <a:lstStyle/>
        <a:p>
          <a:endParaRPr lang="ru-RU"/>
        </a:p>
      </dgm:t>
    </dgm:pt>
    <dgm:pt modelId="{4DF52D49-00AD-460A-9DDE-A64AD93760E2}" type="pres">
      <dgm:prSet presAssocID="{94F5E7D0-005E-449B-A590-C9A17D5DFBAB}" presName="pillars" presStyleCnt="0"/>
      <dgm:spPr/>
    </dgm:pt>
    <dgm:pt modelId="{A0BFADA9-07EF-4060-82F1-99C8C2546654}" type="pres">
      <dgm:prSet presAssocID="{94F5E7D0-005E-449B-A590-C9A17D5DFBAB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37A43-AB7B-4CD8-ABD8-0B1EE4CD4CB5}" type="pres">
      <dgm:prSet presAssocID="{387D9595-1D2B-450B-868F-659B1E18E973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4151C3-BF28-41F9-88F2-2A6FC6569EDA}" type="pres">
      <dgm:prSet presAssocID="{043A4A7A-870E-451D-8100-7CA82105D489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959D20-0EE7-4EB9-8109-3711BC6FA55D}" type="pres">
      <dgm:prSet presAssocID="{94F5E7D0-005E-449B-A590-C9A17D5DFBAB}" presName="base" presStyleLbl="dkBgShp" presStyleIdx="1" presStyleCnt="2"/>
      <dgm:spPr/>
    </dgm:pt>
  </dgm:ptLst>
  <dgm:cxnLst>
    <dgm:cxn modelId="{74FBC758-277B-4063-9D44-569DD9281DE7}" type="presOf" srcId="{94F5E7D0-005E-449B-A590-C9A17D5DFBAB}" destId="{B8A4AE0F-2C34-4C5F-96A6-5FB954FC9D6B}" srcOrd="0" destOrd="0" presId="urn:microsoft.com/office/officeart/2005/8/layout/hList3"/>
    <dgm:cxn modelId="{64A888A9-4CD4-4F05-BCB5-4655AF82A54B}" srcId="{94F5E7D0-005E-449B-A590-C9A17D5DFBAB}" destId="{043A4A7A-870E-451D-8100-7CA82105D489}" srcOrd="2" destOrd="0" parTransId="{D9721284-AD23-4C53-AC3B-B26FB572B6C5}" sibTransId="{E4068205-ACEF-44C1-AFDE-344DCC24031F}"/>
    <dgm:cxn modelId="{A7EF4D26-03D8-421E-93C3-FD9BC12F99F2}" srcId="{94F5E7D0-005E-449B-A590-C9A17D5DFBAB}" destId="{387D9595-1D2B-450B-868F-659B1E18E973}" srcOrd="1" destOrd="0" parTransId="{7B722675-3400-4FD4-9002-802C7A9FD042}" sibTransId="{247D3630-8217-4901-835E-F3FDBB9710E4}"/>
    <dgm:cxn modelId="{12A2A942-F306-45FF-AA46-947B7AF47CD8}" type="presOf" srcId="{8E8333E9-144A-40E3-87E5-1E6655E09873}" destId="{A0BFADA9-07EF-4060-82F1-99C8C2546654}" srcOrd="0" destOrd="0" presId="urn:microsoft.com/office/officeart/2005/8/layout/hList3"/>
    <dgm:cxn modelId="{412AE053-DD61-4B54-A7B1-8B8BBE8E275D}" srcId="{94F5E7D0-005E-449B-A590-C9A17D5DFBAB}" destId="{8E8333E9-144A-40E3-87E5-1E6655E09873}" srcOrd="0" destOrd="0" parTransId="{6A716E08-6A61-4CC5-9CC7-E46A4F8BBF30}" sibTransId="{EC5D7495-BBF0-4F98-9262-8DB441CCF5AB}"/>
    <dgm:cxn modelId="{FD4D12D1-A5FE-4AD3-A497-40D96CA82506}" type="presOf" srcId="{387D9595-1D2B-450B-868F-659B1E18E973}" destId="{96D37A43-AB7B-4CD8-ABD8-0B1EE4CD4CB5}" srcOrd="0" destOrd="0" presId="urn:microsoft.com/office/officeart/2005/8/layout/hList3"/>
    <dgm:cxn modelId="{B0321276-63F6-44C8-A376-BA14F14F20CF}" type="presOf" srcId="{043A4A7A-870E-451D-8100-7CA82105D489}" destId="{EF4151C3-BF28-41F9-88F2-2A6FC6569EDA}" srcOrd="0" destOrd="0" presId="urn:microsoft.com/office/officeart/2005/8/layout/hList3"/>
    <dgm:cxn modelId="{85E7EED2-D2CB-4272-B4B1-AC91685E09C9}" srcId="{7F3CB2EC-AA35-4F77-BA61-D76E0E074D66}" destId="{94F5E7D0-005E-449B-A590-C9A17D5DFBAB}" srcOrd="0" destOrd="0" parTransId="{13D52E15-8516-4724-A340-2A6D3BEB71EC}" sibTransId="{B7C9E0C0-33D5-4B80-9590-6AF7D67854D1}"/>
    <dgm:cxn modelId="{93679C6D-4749-40C5-B16D-CCEEE9D7B185}" type="presOf" srcId="{7F3CB2EC-AA35-4F77-BA61-D76E0E074D66}" destId="{71528C9A-B269-4C94-8ECD-B53B34856223}" srcOrd="0" destOrd="0" presId="urn:microsoft.com/office/officeart/2005/8/layout/hList3"/>
    <dgm:cxn modelId="{B3AE0744-57BD-4DB7-8BB7-224837CD5904}" type="presParOf" srcId="{71528C9A-B269-4C94-8ECD-B53B34856223}" destId="{B8A4AE0F-2C34-4C5F-96A6-5FB954FC9D6B}" srcOrd="0" destOrd="0" presId="urn:microsoft.com/office/officeart/2005/8/layout/hList3"/>
    <dgm:cxn modelId="{F7FF9E9B-009F-4BD8-9BC4-974422DBF4C2}" type="presParOf" srcId="{71528C9A-B269-4C94-8ECD-B53B34856223}" destId="{4DF52D49-00AD-460A-9DDE-A64AD93760E2}" srcOrd="1" destOrd="0" presId="urn:microsoft.com/office/officeart/2005/8/layout/hList3"/>
    <dgm:cxn modelId="{709F7B53-8C35-49B1-9A96-81FE98184398}" type="presParOf" srcId="{4DF52D49-00AD-460A-9DDE-A64AD93760E2}" destId="{A0BFADA9-07EF-4060-82F1-99C8C2546654}" srcOrd="0" destOrd="0" presId="urn:microsoft.com/office/officeart/2005/8/layout/hList3"/>
    <dgm:cxn modelId="{E04AB75F-2E81-4F9A-9A8D-E012B65532F9}" type="presParOf" srcId="{4DF52D49-00AD-460A-9DDE-A64AD93760E2}" destId="{96D37A43-AB7B-4CD8-ABD8-0B1EE4CD4CB5}" srcOrd="1" destOrd="0" presId="urn:microsoft.com/office/officeart/2005/8/layout/hList3"/>
    <dgm:cxn modelId="{177F8F26-C1CC-44BF-AA7B-E0BBCA3B8547}" type="presParOf" srcId="{4DF52D49-00AD-460A-9DDE-A64AD93760E2}" destId="{EF4151C3-BF28-41F9-88F2-2A6FC6569EDA}" srcOrd="2" destOrd="0" presId="urn:microsoft.com/office/officeart/2005/8/layout/hList3"/>
    <dgm:cxn modelId="{F36603B0-3E48-4C19-BF74-112D8BBD5A04}" type="presParOf" srcId="{71528C9A-B269-4C94-8ECD-B53B34856223}" destId="{A0959D20-0EE7-4EB9-8109-3711BC6FA55D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E36577-E92B-4937-9434-D0754A8D17E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433735D-8C80-4138-88BF-9190DBCF9849}">
      <dgm:prSet phldrT="[Текст]" custT="1"/>
      <dgm:spPr/>
      <dgm:t>
        <a:bodyPr/>
        <a:lstStyle/>
        <a:p>
          <a:r>
            <a:rPr lang="ru-RU" sz="1800" dirty="0" smtClean="0"/>
            <a:t> Быстрота - способность высказывать максимальное количество идей </a:t>
          </a:r>
          <a:endParaRPr lang="ru-RU" sz="1800" dirty="0"/>
        </a:p>
      </dgm:t>
    </dgm:pt>
    <dgm:pt modelId="{61DC353D-3D76-424C-8FBB-9592EA5F916F}" type="parTrans" cxnId="{17456ED3-4BB2-476F-947F-D9F6BF492288}">
      <dgm:prSet/>
      <dgm:spPr/>
      <dgm:t>
        <a:bodyPr/>
        <a:lstStyle/>
        <a:p>
          <a:endParaRPr lang="ru-RU"/>
        </a:p>
      </dgm:t>
    </dgm:pt>
    <dgm:pt modelId="{81A443ED-568D-4E9A-B863-C29ED03A593E}" type="sibTrans" cxnId="{17456ED3-4BB2-476F-947F-D9F6BF492288}">
      <dgm:prSet/>
      <dgm:spPr/>
      <dgm:t>
        <a:bodyPr/>
        <a:lstStyle/>
        <a:p>
          <a:endParaRPr lang="ru-RU"/>
        </a:p>
      </dgm:t>
    </dgm:pt>
    <dgm:pt modelId="{A834E6AB-43BA-443A-9175-C98FB0A54754}">
      <dgm:prSet phldrT="[Текст]" custT="1"/>
      <dgm:spPr/>
      <dgm:t>
        <a:bodyPr/>
        <a:lstStyle/>
        <a:p>
          <a:r>
            <a:rPr lang="ru-RU" sz="1800" dirty="0" smtClean="0"/>
            <a:t>Гибкость - способность высказывать широкое многообразие идей</a:t>
          </a:r>
          <a:endParaRPr lang="ru-RU" sz="1800" dirty="0"/>
        </a:p>
      </dgm:t>
    </dgm:pt>
    <dgm:pt modelId="{5E80A707-0D10-425F-956C-7C0542B6514C}" type="parTrans" cxnId="{737B97E9-45DA-4790-9FF6-AD2FF467824C}">
      <dgm:prSet/>
      <dgm:spPr/>
      <dgm:t>
        <a:bodyPr/>
        <a:lstStyle/>
        <a:p>
          <a:endParaRPr lang="ru-RU"/>
        </a:p>
      </dgm:t>
    </dgm:pt>
    <dgm:pt modelId="{27E1C1FD-D570-4C8E-948B-7237B1C3D805}" type="sibTrans" cxnId="{737B97E9-45DA-4790-9FF6-AD2FF467824C}">
      <dgm:prSet/>
      <dgm:spPr/>
      <dgm:t>
        <a:bodyPr/>
        <a:lstStyle/>
        <a:p>
          <a:endParaRPr lang="ru-RU"/>
        </a:p>
      </dgm:t>
    </dgm:pt>
    <dgm:pt modelId="{EEBBC41F-4806-44B4-963F-3AC96D7DD3EF}">
      <dgm:prSet phldrT="[Текст]" custT="1"/>
      <dgm:spPr/>
      <dgm:t>
        <a:bodyPr/>
        <a:lstStyle/>
        <a:p>
          <a:r>
            <a:rPr lang="ru-RU" sz="1800" dirty="0" smtClean="0"/>
            <a:t>Оригинальность - способность порождать новые нестандартные идеи     </a:t>
          </a:r>
          <a:endParaRPr lang="ru-RU" sz="1800" dirty="0"/>
        </a:p>
      </dgm:t>
    </dgm:pt>
    <dgm:pt modelId="{5BA31786-80EC-479A-929F-439F818003DA}" type="parTrans" cxnId="{42733C17-3875-4E8B-8561-A3CF8C967818}">
      <dgm:prSet/>
      <dgm:spPr/>
      <dgm:t>
        <a:bodyPr/>
        <a:lstStyle/>
        <a:p>
          <a:endParaRPr lang="ru-RU"/>
        </a:p>
      </dgm:t>
    </dgm:pt>
    <dgm:pt modelId="{F47E2BBC-741C-4872-B41D-47B024C5F1D1}" type="sibTrans" cxnId="{42733C17-3875-4E8B-8561-A3CF8C967818}">
      <dgm:prSet/>
      <dgm:spPr/>
      <dgm:t>
        <a:bodyPr/>
        <a:lstStyle/>
        <a:p>
          <a:endParaRPr lang="ru-RU"/>
        </a:p>
      </dgm:t>
    </dgm:pt>
    <dgm:pt modelId="{FB82D2AB-55F2-426B-848B-D4DF5EE2C70D}">
      <dgm:prSet phldrT="[Текст]" custT="1"/>
      <dgm:spPr/>
      <dgm:t>
        <a:bodyPr/>
        <a:lstStyle/>
        <a:p>
          <a:r>
            <a:rPr lang="ru-RU" sz="1800" dirty="0" smtClean="0"/>
            <a:t>Законченность - способность совершенствовать свой «продукт» или придавать ему за­конченный вид</a:t>
          </a:r>
          <a:endParaRPr lang="ru-RU" sz="1800" dirty="0"/>
        </a:p>
      </dgm:t>
    </dgm:pt>
    <dgm:pt modelId="{EDCE95E6-3A64-4712-B1AC-0150BFF02C2F}" type="parTrans" cxnId="{09435509-F772-4B54-A8F8-F80D32A6BC62}">
      <dgm:prSet/>
      <dgm:spPr/>
      <dgm:t>
        <a:bodyPr/>
        <a:lstStyle/>
        <a:p>
          <a:endParaRPr lang="ru-RU"/>
        </a:p>
      </dgm:t>
    </dgm:pt>
    <dgm:pt modelId="{D1827E6B-12D1-4427-B1CC-3929EF07AA9D}" type="sibTrans" cxnId="{09435509-F772-4B54-A8F8-F80D32A6BC62}">
      <dgm:prSet/>
      <dgm:spPr/>
      <dgm:t>
        <a:bodyPr/>
        <a:lstStyle/>
        <a:p>
          <a:endParaRPr lang="ru-RU"/>
        </a:p>
      </dgm:t>
    </dgm:pt>
    <dgm:pt modelId="{D740D07B-144E-4177-A4FB-1C97598F5D7D}" type="pres">
      <dgm:prSet presAssocID="{14E36577-E92B-4937-9434-D0754A8D17E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E731A-A4A3-4C13-86BD-81F2D352CCFF}" type="pres">
      <dgm:prSet presAssocID="{E433735D-8C80-4138-88BF-9190DBCF9849}" presName="parentLin" presStyleCnt="0"/>
      <dgm:spPr/>
    </dgm:pt>
    <dgm:pt modelId="{FF1C9053-E835-4D47-AC5B-C03C7F8ADE6E}" type="pres">
      <dgm:prSet presAssocID="{E433735D-8C80-4138-88BF-9190DBCF984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8CDE67D0-C44A-4B1D-B5EC-0290C67A9B59}" type="pres">
      <dgm:prSet presAssocID="{E433735D-8C80-4138-88BF-9190DBCF9849}" presName="parentText" presStyleLbl="node1" presStyleIdx="0" presStyleCnt="4" custScaleY="1384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BEE586-AE38-450F-8604-3D326721B304}" type="pres">
      <dgm:prSet presAssocID="{E433735D-8C80-4138-88BF-9190DBCF9849}" presName="negativeSpace" presStyleCnt="0"/>
      <dgm:spPr/>
    </dgm:pt>
    <dgm:pt modelId="{6A9BC161-8106-4E1D-A607-07A5FDB1FC5A}" type="pres">
      <dgm:prSet presAssocID="{E433735D-8C80-4138-88BF-9190DBCF9849}" presName="childText" presStyleLbl="conFgAcc1" presStyleIdx="0" presStyleCnt="4">
        <dgm:presLayoutVars>
          <dgm:bulletEnabled val="1"/>
        </dgm:presLayoutVars>
      </dgm:prSet>
      <dgm:spPr/>
    </dgm:pt>
    <dgm:pt modelId="{A8A86122-CB22-4DC4-9EE3-ACD7F4124AB4}" type="pres">
      <dgm:prSet presAssocID="{81A443ED-568D-4E9A-B863-C29ED03A593E}" presName="spaceBetweenRectangles" presStyleCnt="0"/>
      <dgm:spPr/>
    </dgm:pt>
    <dgm:pt modelId="{F56F7A69-6418-4052-90AC-131939F606FB}" type="pres">
      <dgm:prSet presAssocID="{A834E6AB-43BA-443A-9175-C98FB0A54754}" presName="parentLin" presStyleCnt="0"/>
      <dgm:spPr/>
    </dgm:pt>
    <dgm:pt modelId="{7B3C73A7-FBFB-42A9-998E-4C4E93936487}" type="pres">
      <dgm:prSet presAssocID="{A834E6AB-43BA-443A-9175-C98FB0A54754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D37BC3C-60EE-49E8-B839-45E79802ECBA}" type="pres">
      <dgm:prSet presAssocID="{A834E6AB-43BA-443A-9175-C98FB0A54754}" presName="parentText" presStyleLbl="node1" presStyleIdx="1" presStyleCnt="4" custScaleY="1609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BD340D-BFE5-4D26-B3FF-1B58D928CEC9}" type="pres">
      <dgm:prSet presAssocID="{A834E6AB-43BA-443A-9175-C98FB0A54754}" presName="negativeSpace" presStyleCnt="0"/>
      <dgm:spPr/>
    </dgm:pt>
    <dgm:pt modelId="{F00473EF-9527-4130-A8AD-D7B5931CFD2D}" type="pres">
      <dgm:prSet presAssocID="{A834E6AB-43BA-443A-9175-C98FB0A54754}" presName="childText" presStyleLbl="conFgAcc1" presStyleIdx="1" presStyleCnt="4">
        <dgm:presLayoutVars>
          <dgm:bulletEnabled val="1"/>
        </dgm:presLayoutVars>
      </dgm:prSet>
      <dgm:spPr/>
    </dgm:pt>
    <dgm:pt modelId="{3C9A1BE3-BD0D-4570-9ED1-11A2B2C821FC}" type="pres">
      <dgm:prSet presAssocID="{27E1C1FD-D570-4C8E-948B-7237B1C3D805}" presName="spaceBetweenRectangles" presStyleCnt="0"/>
      <dgm:spPr/>
    </dgm:pt>
    <dgm:pt modelId="{742E2CCA-1B49-4806-9461-2CC39BAADC3F}" type="pres">
      <dgm:prSet presAssocID="{EEBBC41F-4806-44B4-963F-3AC96D7DD3EF}" presName="parentLin" presStyleCnt="0"/>
      <dgm:spPr/>
    </dgm:pt>
    <dgm:pt modelId="{4E2D1393-BC5B-4CF2-A5E6-1025E6E68E16}" type="pres">
      <dgm:prSet presAssocID="{EEBBC41F-4806-44B4-963F-3AC96D7DD3EF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6D998432-DA27-47A6-905F-F21A400F5745}" type="pres">
      <dgm:prSet presAssocID="{EEBBC41F-4806-44B4-963F-3AC96D7DD3EF}" presName="parentText" presStyleLbl="node1" presStyleIdx="2" presStyleCnt="4" custScaleY="14980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D52DE2-6B2E-4C42-BADB-EA97C634A1F1}" type="pres">
      <dgm:prSet presAssocID="{EEBBC41F-4806-44B4-963F-3AC96D7DD3EF}" presName="negativeSpace" presStyleCnt="0"/>
      <dgm:spPr/>
    </dgm:pt>
    <dgm:pt modelId="{27E4A4FA-5B1B-4CF9-9C05-49493EAE16C9}" type="pres">
      <dgm:prSet presAssocID="{EEBBC41F-4806-44B4-963F-3AC96D7DD3EF}" presName="childText" presStyleLbl="conFgAcc1" presStyleIdx="2" presStyleCnt="4">
        <dgm:presLayoutVars>
          <dgm:bulletEnabled val="1"/>
        </dgm:presLayoutVars>
      </dgm:prSet>
      <dgm:spPr/>
    </dgm:pt>
    <dgm:pt modelId="{BF0F9336-8B24-4D7B-BF91-221EEB40E724}" type="pres">
      <dgm:prSet presAssocID="{F47E2BBC-741C-4872-B41D-47B024C5F1D1}" presName="spaceBetweenRectangles" presStyleCnt="0"/>
      <dgm:spPr/>
    </dgm:pt>
    <dgm:pt modelId="{46DFBB90-64D7-4066-90A3-E167E2333B81}" type="pres">
      <dgm:prSet presAssocID="{FB82D2AB-55F2-426B-848B-D4DF5EE2C70D}" presName="parentLin" presStyleCnt="0"/>
      <dgm:spPr/>
    </dgm:pt>
    <dgm:pt modelId="{DAE274F7-7B4E-4153-83C4-A4E35D07D1CE}" type="pres">
      <dgm:prSet presAssocID="{FB82D2AB-55F2-426B-848B-D4DF5EE2C70D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33A8C637-5B1C-47E2-8D21-94D838B88E7D}" type="pres">
      <dgm:prSet presAssocID="{FB82D2AB-55F2-426B-848B-D4DF5EE2C70D}" presName="parentText" presStyleLbl="node1" presStyleIdx="3" presStyleCnt="4" custScaleY="1466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999952-23C7-44C1-A0C5-EC7F3D220AD1}" type="pres">
      <dgm:prSet presAssocID="{FB82D2AB-55F2-426B-848B-D4DF5EE2C70D}" presName="negativeSpace" presStyleCnt="0"/>
      <dgm:spPr/>
    </dgm:pt>
    <dgm:pt modelId="{B360ED0B-45E1-473A-994F-9DF63D844C06}" type="pres">
      <dgm:prSet presAssocID="{FB82D2AB-55F2-426B-848B-D4DF5EE2C70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448C093-4A4E-4AE4-B637-683CEFE1A63F}" type="presOf" srcId="{FB82D2AB-55F2-426B-848B-D4DF5EE2C70D}" destId="{33A8C637-5B1C-47E2-8D21-94D838B88E7D}" srcOrd="1" destOrd="0" presId="urn:microsoft.com/office/officeart/2005/8/layout/list1"/>
    <dgm:cxn modelId="{42BD9791-DA12-4EC7-833A-F65D9300E73D}" type="presOf" srcId="{EEBBC41F-4806-44B4-963F-3AC96D7DD3EF}" destId="{4E2D1393-BC5B-4CF2-A5E6-1025E6E68E16}" srcOrd="0" destOrd="0" presId="urn:microsoft.com/office/officeart/2005/8/layout/list1"/>
    <dgm:cxn modelId="{17456ED3-4BB2-476F-947F-D9F6BF492288}" srcId="{14E36577-E92B-4937-9434-D0754A8D17E2}" destId="{E433735D-8C80-4138-88BF-9190DBCF9849}" srcOrd="0" destOrd="0" parTransId="{61DC353D-3D76-424C-8FBB-9592EA5F916F}" sibTransId="{81A443ED-568D-4E9A-B863-C29ED03A593E}"/>
    <dgm:cxn modelId="{E75F1939-C658-4751-8814-16CA0D101F27}" type="presOf" srcId="{FB82D2AB-55F2-426B-848B-D4DF5EE2C70D}" destId="{DAE274F7-7B4E-4153-83C4-A4E35D07D1CE}" srcOrd="0" destOrd="0" presId="urn:microsoft.com/office/officeart/2005/8/layout/list1"/>
    <dgm:cxn modelId="{945A749D-4BD8-43C0-BEA2-F78B4769AC38}" type="presOf" srcId="{A834E6AB-43BA-443A-9175-C98FB0A54754}" destId="{DD37BC3C-60EE-49E8-B839-45E79802ECBA}" srcOrd="1" destOrd="0" presId="urn:microsoft.com/office/officeart/2005/8/layout/list1"/>
    <dgm:cxn modelId="{737B97E9-45DA-4790-9FF6-AD2FF467824C}" srcId="{14E36577-E92B-4937-9434-D0754A8D17E2}" destId="{A834E6AB-43BA-443A-9175-C98FB0A54754}" srcOrd="1" destOrd="0" parTransId="{5E80A707-0D10-425F-956C-7C0542B6514C}" sibTransId="{27E1C1FD-D570-4C8E-948B-7237B1C3D805}"/>
    <dgm:cxn modelId="{42733C17-3875-4E8B-8561-A3CF8C967818}" srcId="{14E36577-E92B-4937-9434-D0754A8D17E2}" destId="{EEBBC41F-4806-44B4-963F-3AC96D7DD3EF}" srcOrd="2" destOrd="0" parTransId="{5BA31786-80EC-479A-929F-439F818003DA}" sibTransId="{F47E2BBC-741C-4872-B41D-47B024C5F1D1}"/>
    <dgm:cxn modelId="{92CE4600-947D-404D-AF3B-D9FE1C979423}" type="presOf" srcId="{E433735D-8C80-4138-88BF-9190DBCF9849}" destId="{8CDE67D0-C44A-4B1D-B5EC-0290C67A9B59}" srcOrd="1" destOrd="0" presId="urn:microsoft.com/office/officeart/2005/8/layout/list1"/>
    <dgm:cxn modelId="{B26160AA-F9BF-4EB2-8F27-6EC7888DF33F}" type="presOf" srcId="{E433735D-8C80-4138-88BF-9190DBCF9849}" destId="{FF1C9053-E835-4D47-AC5B-C03C7F8ADE6E}" srcOrd="0" destOrd="0" presId="urn:microsoft.com/office/officeart/2005/8/layout/list1"/>
    <dgm:cxn modelId="{19A6448E-C6A4-47EA-B09D-69014AF4C841}" type="presOf" srcId="{A834E6AB-43BA-443A-9175-C98FB0A54754}" destId="{7B3C73A7-FBFB-42A9-998E-4C4E93936487}" srcOrd="0" destOrd="0" presId="urn:microsoft.com/office/officeart/2005/8/layout/list1"/>
    <dgm:cxn modelId="{C9C69DCE-9DAF-40DB-8327-9D6E9B8978A8}" type="presOf" srcId="{14E36577-E92B-4937-9434-D0754A8D17E2}" destId="{D740D07B-144E-4177-A4FB-1C97598F5D7D}" srcOrd="0" destOrd="0" presId="urn:microsoft.com/office/officeart/2005/8/layout/list1"/>
    <dgm:cxn modelId="{09435509-F772-4B54-A8F8-F80D32A6BC62}" srcId="{14E36577-E92B-4937-9434-D0754A8D17E2}" destId="{FB82D2AB-55F2-426B-848B-D4DF5EE2C70D}" srcOrd="3" destOrd="0" parTransId="{EDCE95E6-3A64-4712-B1AC-0150BFF02C2F}" sibTransId="{D1827E6B-12D1-4427-B1CC-3929EF07AA9D}"/>
    <dgm:cxn modelId="{5D33CBC2-A66B-432F-B4D2-B07462215DCC}" type="presOf" srcId="{EEBBC41F-4806-44B4-963F-3AC96D7DD3EF}" destId="{6D998432-DA27-47A6-905F-F21A400F5745}" srcOrd="1" destOrd="0" presId="urn:microsoft.com/office/officeart/2005/8/layout/list1"/>
    <dgm:cxn modelId="{0B0DA664-FEF4-48FB-90CF-1FB91531757D}" type="presParOf" srcId="{D740D07B-144E-4177-A4FB-1C97598F5D7D}" destId="{979E731A-A4A3-4C13-86BD-81F2D352CCFF}" srcOrd="0" destOrd="0" presId="urn:microsoft.com/office/officeart/2005/8/layout/list1"/>
    <dgm:cxn modelId="{C0B677D2-1D6F-4559-A878-2EDF745BE42C}" type="presParOf" srcId="{979E731A-A4A3-4C13-86BD-81F2D352CCFF}" destId="{FF1C9053-E835-4D47-AC5B-C03C7F8ADE6E}" srcOrd="0" destOrd="0" presId="urn:microsoft.com/office/officeart/2005/8/layout/list1"/>
    <dgm:cxn modelId="{D1D526BD-6126-4D50-A393-39C653C1A56F}" type="presParOf" srcId="{979E731A-A4A3-4C13-86BD-81F2D352CCFF}" destId="{8CDE67D0-C44A-4B1D-B5EC-0290C67A9B59}" srcOrd="1" destOrd="0" presId="urn:microsoft.com/office/officeart/2005/8/layout/list1"/>
    <dgm:cxn modelId="{91E1BAD1-82CA-4AB7-9466-E4F35A1D6E5B}" type="presParOf" srcId="{D740D07B-144E-4177-A4FB-1C97598F5D7D}" destId="{CDBEE586-AE38-450F-8604-3D326721B304}" srcOrd="1" destOrd="0" presId="urn:microsoft.com/office/officeart/2005/8/layout/list1"/>
    <dgm:cxn modelId="{E4DACAA0-BFB6-48A2-85B0-E368DE223528}" type="presParOf" srcId="{D740D07B-144E-4177-A4FB-1C97598F5D7D}" destId="{6A9BC161-8106-4E1D-A607-07A5FDB1FC5A}" srcOrd="2" destOrd="0" presId="urn:microsoft.com/office/officeart/2005/8/layout/list1"/>
    <dgm:cxn modelId="{40DA3547-BD9A-44EB-BA58-31D23785D0A1}" type="presParOf" srcId="{D740D07B-144E-4177-A4FB-1C97598F5D7D}" destId="{A8A86122-CB22-4DC4-9EE3-ACD7F4124AB4}" srcOrd="3" destOrd="0" presId="urn:microsoft.com/office/officeart/2005/8/layout/list1"/>
    <dgm:cxn modelId="{B984C124-F2AE-4535-9CC0-8336A7A4FBC2}" type="presParOf" srcId="{D740D07B-144E-4177-A4FB-1C97598F5D7D}" destId="{F56F7A69-6418-4052-90AC-131939F606FB}" srcOrd="4" destOrd="0" presId="urn:microsoft.com/office/officeart/2005/8/layout/list1"/>
    <dgm:cxn modelId="{51DAF082-2025-4085-A779-F401C0523F94}" type="presParOf" srcId="{F56F7A69-6418-4052-90AC-131939F606FB}" destId="{7B3C73A7-FBFB-42A9-998E-4C4E93936487}" srcOrd="0" destOrd="0" presId="urn:microsoft.com/office/officeart/2005/8/layout/list1"/>
    <dgm:cxn modelId="{72EB356E-CB19-45BF-AC40-27AE6B3C48B7}" type="presParOf" srcId="{F56F7A69-6418-4052-90AC-131939F606FB}" destId="{DD37BC3C-60EE-49E8-B839-45E79802ECBA}" srcOrd="1" destOrd="0" presId="urn:microsoft.com/office/officeart/2005/8/layout/list1"/>
    <dgm:cxn modelId="{7E102891-0F7B-44F4-91A4-4D6B181EC9B8}" type="presParOf" srcId="{D740D07B-144E-4177-A4FB-1C97598F5D7D}" destId="{FBBD340D-BFE5-4D26-B3FF-1B58D928CEC9}" srcOrd="5" destOrd="0" presId="urn:microsoft.com/office/officeart/2005/8/layout/list1"/>
    <dgm:cxn modelId="{22D1317D-15B4-4631-872F-3DC7F4EDA931}" type="presParOf" srcId="{D740D07B-144E-4177-A4FB-1C97598F5D7D}" destId="{F00473EF-9527-4130-A8AD-D7B5931CFD2D}" srcOrd="6" destOrd="0" presId="urn:microsoft.com/office/officeart/2005/8/layout/list1"/>
    <dgm:cxn modelId="{8025B5EC-14EE-413D-89EE-50ECC51112FD}" type="presParOf" srcId="{D740D07B-144E-4177-A4FB-1C97598F5D7D}" destId="{3C9A1BE3-BD0D-4570-9ED1-11A2B2C821FC}" srcOrd="7" destOrd="0" presId="urn:microsoft.com/office/officeart/2005/8/layout/list1"/>
    <dgm:cxn modelId="{4032103E-727F-408A-8123-10BA2D0B236D}" type="presParOf" srcId="{D740D07B-144E-4177-A4FB-1C97598F5D7D}" destId="{742E2CCA-1B49-4806-9461-2CC39BAADC3F}" srcOrd="8" destOrd="0" presId="urn:microsoft.com/office/officeart/2005/8/layout/list1"/>
    <dgm:cxn modelId="{1FBD9089-BC7D-4B2F-8EA9-BCB9B2F2FE41}" type="presParOf" srcId="{742E2CCA-1B49-4806-9461-2CC39BAADC3F}" destId="{4E2D1393-BC5B-4CF2-A5E6-1025E6E68E16}" srcOrd="0" destOrd="0" presId="urn:microsoft.com/office/officeart/2005/8/layout/list1"/>
    <dgm:cxn modelId="{DCFFC1F2-0248-4E58-A854-1295A7392F1E}" type="presParOf" srcId="{742E2CCA-1B49-4806-9461-2CC39BAADC3F}" destId="{6D998432-DA27-47A6-905F-F21A400F5745}" srcOrd="1" destOrd="0" presId="urn:microsoft.com/office/officeart/2005/8/layout/list1"/>
    <dgm:cxn modelId="{9A8014CD-DEA4-4B42-B510-CFF5314C978C}" type="presParOf" srcId="{D740D07B-144E-4177-A4FB-1C97598F5D7D}" destId="{AFD52DE2-6B2E-4C42-BADB-EA97C634A1F1}" srcOrd="9" destOrd="0" presId="urn:microsoft.com/office/officeart/2005/8/layout/list1"/>
    <dgm:cxn modelId="{56C7BDFD-F081-4074-85C1-FEC824F19990}" type="presParOf" srcId="{D740D07B-144E-4177-A4FB-1C97598F5D7D}" destId="{27E4A4FA-5B1B-4CF9-9C05-49493EAE16C9}" srcOrd="10" destOrd="0" presId="urn:microsoft.com/office/officeart/2005/8/layout/list1"/>
    <dgm:cxn modelId="{2A2790A1-8DC5-4DE1-ADB2-E31C8FA11376}" type="presParOf" srcId="{D740D07B-144E-4177-A4FB-1C97598F5D7D}" destId="{BF0F9336-8B24-4D7B-BF91-221EEB40E724}" srcOrd="11" destOrd="0" presId="urn:microsoft.com/office/officeart/2005/8/layout/list1"/>
    <dgm:cxn modelId="{2573A0C2-818C-41C4-9FCC-3E10892F02C6}" type="presParOf" srcId="{D740D07B-144E-4177-A4FB-1C97598F5D7D}" destId="{46DFBB90-64D7-4066-90A3-E167E2333B81}" srcOrd="12" destOrd="0" presId="urn:microsoft.com/office/officeart/2005/8/layout/list1"/>
    <dgm:cxn modelId="{4FCC11E8-A1EE-4344-8443-85F076F1A306}" type="presParOf" srcId="{46DFBB90-64D7-4066-90A3-E167E2333B81}" destId="{DAE274F7-7B4E-4153-83C4-A4E35D07D1CE}" srcOrd="0" destOrd="0" presId="urn:microsoft.com/office/officeart/2005/8/layout/list1"/>
    <dgm:cxn modelId="{1A173B40-37E2-4015-A04D-B5089F0E2F8D}" type="presParOf" srcId="{46DFBB90-64D7-4066-90A3-E167E2333B81}" destId="{33A8C637-5B1C-47E2-8D21-94D838B88E7D}" srcOrd="1" destOrd="0" presId="urn:microsoft.com/office/officeart/2005/8/layout/list1"/>
    <dgm:cxn modelId="{5D2ECFFC-01B6-4E17-9FD8-2AE87DDB6E1C}" type="presParOf" srcId="{D740D07B-144E-4177-A4FB-1C97598F5D7D}" destId="{3B999952-23C7-44C1-A0C5-EC7F3D220AD1}" srcOrd="13" destOrd="0" presId="urn:microsoft.com/office/officeart/2005/8/layout/list1"/>
    <dgm:cxn modelId="{D5970EA1-B3D8-45CC-8F63-6EE9264B82B1}" type="presParOf" srcId="{D740D07B-144E-4177-A4FB-1C97598F5D7D}" destId="{B360ED0B-45E1-473A-994F-9DF63D844C06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E425029-67AA-4E31-88D5-8213822AD111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9032CB-843B-4F89-9E6E-3220B889DA9D}">
      <dgm:prSet phldrT="[Текст]" phldr="1"/>
      <dgm:spPr/>
      <dgm:t>
        <a:bodyPr/>
        <a:lstStyle/>
        <a:p>
          <a:endParaRPr lang="ru-RU"/>
        </a:p>
      </dgm:t>
    </dgm:pt>
    <dgm:pt modelId="{C1AC540F-7659-4E50-BF30-050596BD187F}" type="parTrans" cxnId="{7730449E-3AC2-4CAA-B766-306DDB2B81E5}">
      <dgm:prSet/>
      <dgm:spPr/>
      <dgm:t>
        <a:bodyPr/>
        <a:lstStyle/>
        <a:p>
          <a:endParaRPr lang="ru-RU"/>
        </a:p>
      </dgm:t>
    </dgm:pt>
    <dgm:pt modelId="{E9192566-7038-432A-B176-E73E828885C1}" type="sibTrans" cxnId="{7730449E-3AC2-4CAA-B766-306DDB2B81E5}">
      <dgm:prSet/>
      <dgm:spPr/>
      <dgm:t>
        <a:bodyPr/>
        <a:lstStyle/>
        <a:p>
          <a:endParaRPr lang="ru-RU"/>
        </a:p>
      </dgm:t>
    </dgm:pt>
    <dgm:pt modelId="{3BD8C8C3-119A-43C9-BD72-B33C9BA6CCC7}">
      <dgm:prSet phldrT="[Текст]"/>
      <dgm:spPr/>
      <dgm:t>
        <a:bodyPr/>
        <a:lstStyle/>
        <a:p>
          <a:r>
            <a:rPr lang="ru-RU" dirty="0" smtClean="0"/>
            <a:t>Создание обстановки, опережающей развитие детей</a:t>
          </a:r>
          <a:endParaRPr lang="ru-RU" dirty="0"/>
        </a:p>
      </dgm:t>
    </dgm:pt>
    <dgm:pt modelId="{FB9F9E6A-512B-479B-8CFC-B7DD5BDFC1E2}" type="parTrans" cxnId="{9FAF72C2-B99A-4A13-82DE-DC971F3E8F4C}">
      <dgm:prSet/>
      <dgm:spPr/>
      <dgm:t>
        <a:bodyPr/>
        <a:lstStyle/>
        <a:p>
          <a:endParaRPr lang="ru-RU"/>
        </a:p>
      </dgm:t>
    </dgm:pt>
    <dgm:pt modelId="{1D135F14-8C30-40DF-BE3C-39444E2D4A5F}" type="sibTrans" cxnId="{9FAF72C2-B99A-4A13-82DE-DC971F3E8F4C}">
      <dgm:prSet/>
      <dgm:spPr/>
      <dgm:t>
        <a:bodyPr/>
        <a:lstStyle/>
        <a:p>
          <a:endParaRPr lang="ru-RU"/>
        </a:p>
      </dgm:t>
    </dgm:pt>
    <dgm:pt modelId="{A9341ED9-8E64-47F2-820B-A27EC8EBC12B}">
      <dgm:prSet phldrT="[Текст]"/>
      <dgm:spPr/>
      <dgm:t>
        <a:bodyPr/>
        <a:lstStyle/>
        <a:p>
          <a:r>
            <a:rPr lang="ru-RU" dirty="0" smtClean="0"/>
            <a:t>Максимальное напряжение сил</a:t>
          </a:r>
          <a:endParaRPr lang="ru-RU" dirty="0"/>
        </a:p>
      </dgm:t>
    </dgm:pt>
    <dgm:pt modelId="{F5D69377-01C9-4A8E-89ED-33E96A58453B}" type="parTrans" cxnId="{1D332995-E587-4701-A462-1D0325B8B3F6}">
      <dgm:prSet/>
      <dgm:spPr/>
      <dgm:t>
        <a:bodyPr/>
        <a:lstStyle/>
        <a:p>
          <a:endParaRPr lang="ru-RU"/>
        </a:p>
      </dgm:t>
    </dgm:pt>
    <dgm:pt modelId="{DB3A3465-A9C2-40B1-B71C-BA25FCFB8BC9}" type="sibTrans" cxnId="{1D332995-E587-4701-A462-1D0325B8B3F6}">
      <dgm:prSet/>
      <dgm:spPr/>
      <dgm:t>
        <a:bodyPr/>
        <a:lstStyle/>
        <a:p>
          <a:endParaRPr lang="ru-RU"/>
        </a:p>
      </dgm:t>
    </dgm:pt>
    <dgm:pt modelId="{70AA5FDD-3EF8-406D-A3CF-E70D7AEBB40F}">
      <dgm:prSet phldrT="[Текст]" phldr="1"/>
      <dgm:spPr/>
      <dgm:t>
        <a:bodyPr/>
        <a:lstStyle/>
        <a:p>
          <a:endParaRPr lang="ru-RU"/>
        </a:p>
      </dgm:t>
    </dgm:pt>
    <dgm:pt modelId="{6060DCC6-F8A3-4FF2-B259-D27407743F42}" type="parTrans" cxnId="{FF51A197-4662-4C01-B5EA-27AF291A4033}">
      <dgm:prSet/>
      <dgm:spPr/>
      <dgm:t>
        <a:bodyPr/>
        <a:lstStyle/>
        <a:p>
          <a:endParaRPr lang="ru-RU"/>
        </a:p>
      </dgm:t>
    </dgm:pt>
    <dgm:pt modelId="{D7EB2CE6-07BD-4E11-A004-15B277B913D0}" type="sibTrans" cxnId="{FF51A197-4662-4C01-B5EA-27AF291A4033}">
      <dgm:prSet/>
      <dgm:spPr/>
      <dgm:t>
        <a:bodyPr/>
        <a:lstStyle/>
        <a:p>
          <a:endParaRPr lang="ru-RU"/>
        </a:p>
      </dgm:t>
    </dgm:pt>
    <dgm:pt modelId="{0487EA5D-BA7C-4D8B-B3DA-0997C30A6E59}">
      <dgm:prSet phldrT="[Текст]"/>
      <dgm:spPr/>
      <dgm:t>
        <a:bodyPr/>
        <a:lstStyle/>
        <a:p>
          <a:r>
            <a:rPr lang="ru-RU" dirty="0" smtClean="0"/>
            <a:t>Предоставление свободы в выборе деятельности</a:t>
          </a:r>
          <a:endParaRPr lang="ru-RU" dirty="0"/>
        </a:p>
      </dgm:t>
    </dgm:pt>
    <dgm:pt modelId="{FE166970-71BB-4552-9ABB-E9BE295345A0}" type="parTrans" cxnId="{935525B6-1B94-44F8-882C-533D23F8C6DB}">
      <dgm:prSet/>
      <dgm:spPr/>
      <dgm:t>
        <a:bodyPr/>
        <a:lstStyle/>
        <a:p>
          <a:endParaRPr lang="ru-RU"/>
        </a:p>
      </dgm:t>
    </dgm:pt>
    <dgm:pt modelId="{310DB3CF-D1B3-441A-9701-EE144539195A}" type="sibTrans" cxnId="{935525B6-1B94-44F8-882C-533D23F8C6DB}">
      <dgm:prSet/>
      <dgm:spPr/>
      <dgm:t>
        <a:bodyPr/>
        <a:lstStyle/>
        <a:p>
          <a:endParaRPr lang="ru-RU"/>
        </a:p>
      </dgm:t>
    </dgm:pt>
    <dgm:pt modelId="{9064664A-05E7-4699-B4B0-E5B4B8BA1331}">
      <dgm:prSet phldrT="[Текст]"/>
      <dgm:spPr/>
      <dgm:t>
        <a:bodyPr/>
        <a:lstStyle/>
        <a:p>
          <a:r>
            <a:rPr lang="ru-RU" dirty="0" smtClean="0"/>
            <a:t>Умная, доброжелательная помощь взрослых</a:t>
          </a:r>
          <a:endParaRPr lang="ru-RU" dirty="0"/>
        </a:p>
      </dgm:t>
    </dgm:pt>
    <dgm:pt modelId="{F37B669A-1B97-4B4D-90DB-9F6B397CBF2A}" type="parTrans" cxnId="{E73E3525-3ABC-41BA-AD3F-FA133B9838D0}">
      <dgm:prSet/>
      <dgm:spPr/>
      <dgm:t>
        <a:bodyPr/>
        <a:lstStyle/>
        <a:p>
          <a:endParaRPr lang="ru-RU"/>
        </a:p>
      </dgm:t>
    </dgm:pt>
    <dgm:pt modelId="{BF44BE35-695D-4A75-9C79-C256DECC124C}" type="sibTrans" cxnId="{E73E3525-3ABC-41BA-AD3F-FA133B9838D0}">
      <dgm:prSet/>
      <dgm:spPr/>
      <dgm:t>
        <a:bodyPr/>
        <a:lstStyle/>
        <a:p>
          <a:endParaRPr lang="ru-RU"/>
        </a:p>
      </dgm:t>
    </dgm:pt>
    <dgm:pt modelId="{716F014E-A900-492B-9F32-C0381E140A7D}">
      <dgm:prSet phldrT="[Текст]" phldr="1"/>
      <dgm:spPr/>
      <dgm:t>
        <a:bodyPr/>
        <a:lstStyle/>
        <a:p>
          <a:endParaRPr lang="ru-RU"/>
        </a:p>
      </dgm:t>
    </dgm:pt>
    <dgm:pt modelId="{6BEE0B23-B5F4-4814-B87E-E05B94C30872}" type="parTrans" cxnId="{7E17F842-FB37-484F-8244-E2B20311A453}">
      <dgm:prSet/>
      <dgm:spPr/>
      <dgm:t>
        <a:bodyPr/>
        <a:lstStyle/>
        <a:p>
          <a:endParaRPr lang="ru-RU"/>
        </a:p>
      </dgm:t>
    </dgm:pt>
    <dgm:pt modelId="{4232895E-C84C-4DF7-A617-0646580AB3B0}" type="sibTrans" cxnId="{7E17F842-FB37-484F-8244-E2B20311A453}">
      <dgm:prSet/>
      <dgm:spPr/>
      <dgm:t>
        <a:bodyPr/>
        <a:lstStyle/>
        <a:p>
          <a:endParaRPr lang="ru-RU"/>
        </a:p>
      </dgm:t>
    </dgm:pt>
    <dgm:pt modelId="{83CB1D72-2B7F-48FB-8B3C-4825E5012996}">
      <dgm:prSet phldrT="[Текст]"/>
      <dgm:spPr/>
      <dgm:t>
        <a:bodyPr/>
        <a:lstStyle/>
        <a:p>
          <a:r>
            <a:rPr lang="ru-RU" dirty="0" smtClean="0"/>
            <a:t>Комфортная психологическая обстановка</a:t>
          </a:r>
          <a:endParaRPr lang="ru-RU" dirty="0"/>
        </a:p>
      </dgm:t>
    </dgm:pt>
    <dgm:pt modelId="{7BDC956D-041F-457A-8352-13B5870CDF35}" type="parTrans" cxnId="{0F20710B-1850-46FF-A2E4-462BE166FD00}">
      <dgm:prSet/>
      <dgm:spPr/>
      <dgm:t>
        <a:bodyPr/>
        <a:lstStyle/>
        <a:p>
          <a:endParaRPr lang="ru-RU"/>
        </a:p>
      </dgm:t>
    </dgm:pt>
    <dgm:pt modelId="{D8760471-AE2E-4F9B-A0BA-1AACB4BD4CA5}" type="sibTrans" cxnId="{0F20710B-1850-46FF-A2E4-462BE166FD00}">
      <dgm:prSet/>
      <dgm:spPr/>
      <dgm:t>
        <a:bodyPr/>
        <a:lstStyle/>
        <a:p>
          <a:endParaRPr lang="ru-RU"/>
        </a:p>
      </dgm:t>
    </dgm:pt>
    <dgm:pt modelId="{A72992FE-45E2-4551-B1C4-48B86BB445D3}">
      <dgm:prSet phldrT="[Текст]"/>
      <dgm:spPr/>
      <dgm:t>
        <a:bodyPr/>
        <a:lstStyle/>
        <a:p>
          <a:r>
            <a:rPr lang="ru-RU" dirty="0" smtClean="0"/>
            <a:t>Подбор соответствующих методов обучения</a:t>
          </a:r>
          <a:endParaRPr lang="ru-RU" dirty="0"/>
        </a:p>
      </dgm:t>
    </dgm:pt>
    <dgm:pt modelId="{3B3EE6C0-2F34-4612-B558-2119D1086258}" type="parTrans" cxnId="{A50A61E0-44A2-4FEF-A4EF-7A4B7567B2AD}">
      <dgm:prSet/>
      <dgm:spPr/>
      <dgm:t>
        <a:bodyPr/>
        <a:lstStyle/>
        <a:p>
          <a:endParaRPr lang="ru-RU"/>
        </a:p>
      </dgm:t>
    </dgm:pt>
    <dgm:pt modelId="{C002AF7C-06A8-43F1-A8B8-4D455ADD0408}" type="sibTrans" cxnId="{A50A61E0-44A2-4FEF-A4EF-7A4B7567B2AD}">
      <dgm:prSet/>
      <dgm:spPr/>
      <dgm:t>
        <a:bodyPr/>
        <a:lstStyle/>
        <a:p>
          <a:endParaRPr lang="ru-RU"/>
        </a:p>
      </dgm:t>
    </dgm:pt>
    <dgm:pt modelId="{75EDBD14-C786-4EC9-93D7-71D3D3415396}" type="pres">
      <dgm:prSet presAssocID="{AE425029-67AA-4E31-88D5-8213822AD11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CCE1E8-2017-4019-87EC-B77F99465E36}" type="pres">
      <dgm:prSet presAssocID="{1B9032CB-843B-4F89-9E6E-3220B889DA9D}" presName="composite" presStyleCnt="0"/>
      <dgm:spPr/>
    </dgm:pt>
    <dgm:pt modelId="{C13DD872-C543-4DD7-9792-024A67F38AD6}" type="pres">
      <dgm:prSet presAssocID="{1B9032CB-843B-4F89-9E6E-3220B889DA9D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B1060-89B2-4283-91BC-2C94F78CC6F0}" type="pres">
      <dgm:prSet presAssocID="{1B9032CB-843B-4F89-9E6E-3220B889DA9D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13EA0-1C4F-4A72-8A5E-DB8516B28BE1}" type="pres">
      <dgm:prSet presAssocID="{E9192566-7038-432A-B176-E73E828885C1}" presName="sp" presStyleCnt="0"/>
      <dgm:spPr/>
    </dgm:pt>
    <dgm:pt modelId="{D37F1402-2BB0-483F-9E88-330A2ECCAD5A}" type="pres">
      <dgm:prSet presAssocID="{70AA5FDD-3EF8-406D-A3CF-E70D7AEBB40F}" presName="composite" presStyleCnt="0"/>
      <dgm:spPr/>
    </dgm:pt>
    <dgm:pt modelId="{F7558397-74BA-4867-BE49-1BB9B0D6D129}" type="pres">
      <dgm:prSet presAssocID="{70AA5FDD-3EF8-406D-A3CF-E70D7AEBB40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C5FEDE-889B-402E-89A1-0BFC18E50202}" type="pres">
      <dgm:prSet presAssocID="{70AA5FDD-3EF8-406D-A3CF-E70D7AEBB40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2D44E2-BC9E-4A18-967B-DB1E4714957C}" type="pres">
      <dgm:prSet presAssocID="{D7EB2CE6-07BD-4E11-A004-15B277B913D0}" presName="sp" presStyleCnt="0"/>
      <dgm:spPr/>
    </dgm:pt>
    <dgm:pt modelId="{44C61C7A-EAD7-4339-B079-F2E78B05FFA0}" type="pres">
      <dgm:prSet presAssocID="{716F014E-A900-492B-9F32-C0381E140A7D}" presName="composite" presStyleCnt="0"/>
      <dgm:spPr/>
    </dgm:pt>
    <dgm:pt modelId="{C9567A18-3D2E-493A-9EFA-AB33F8BD15CE}" type="pres">
      <dgm:prSet presAssocID="{716F014E-A900-492B-9F32-C0381E140A7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3B1082-C0E1-406F-9BA7-7FF56B94625B}" type="pres">
      <dgm:prSet presAssocID="{716F014E-A900-492B-9F32-C0381E140A7D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51A197-4662-4C01-B5EA-27AF291A4033}" srcId="{AE425029-67AA-4E31-88D5-8213822AD111}" destId="{70AA5FDD-3EF8-406D-A3CF-E70D7AEBB40F}" srcOrd="1" destOrd="0" parTransId="{6060DCC6-F8A3-4FF2-B259-D27407743F42}" sibTransId="{D7EB2CE6-07BD-4E11-A004-15B277B913D0}"/>
    <dgm:cxn modelId="{935525B6-1B94-44F8-882C-533D23F8C6DB}" srcId="{70AA5FDD-3EF8-406D-A3CF-E70D7AEBB40F}" destId="{0487EA5D-BA7C-4D8B-B3DA-0997C30A6E59}" srcOrd="0" destOrd="0" parTransId="{FE166970-71BB-4552-9ABB-E9BE295345A0}" sibTransId="{310DB3CF-D1B3-441A-9701-EE144539195A}"/>
    <dgm:cxn modelId="{E73E3525-3ABC-41BA-AD3F-FA133B9838D0}" srcId="{70AA5FDD-3EF8-406D-A3CF-E70D7AEBB40F}" destId="{9064664A-05E7-4699-B4B0-E5B4B8BA1331}" srcOrd="1" destOrd="0" parTransId="{F37B669A-1B97-4B4D-90DB-9F6B397CBF2A}" sibTransId="{BF44BE35-695D-4A75-9C79-C256DECC124C}"/>
    <dgm:cxn modelId="{1C1C3103-B62A-4CCA-917B-250387DF5EBA}" type="presOf" srcId="{70AA5FDD-3EF8-406D-A3CF-E70D7AEBB40F}" destId="{F7558397-74BA-4867-BE49-1BB9B0D6D129}" srcOrd="0" destOrd="0" presId="urn:microsoft.com/office/officeart/2005/8/layout/chevron2"/>
    <dgm:cxn modelId="{521CD38F-E10D-413B-B389-9423EF3F2781}" type="presOf" srcId="{1B9032CB-843B-4F89-9E6E-3220B889DA9D}" destId="{C13DD872-C543-4DD7-9792-024A67F38AD6}" srcOrd="0" destOrd="0" presId="urn:microsoft.com/office/officeart/2005/8/layout/chevron2"/>
    <dgm:cxn modelId="{900B19AB-CCE3-4443-8A72-DE8B17E4C2A3}" type="presOf" srcId="{9064664A-05E7-4699-B4B0-E5B4B8BA1331}" destId="{94C5FEDE-889B-402E-89A1-0BFC18E50202}" srcOrd="0" destOrd="1" presId="urn:microsoft.com/office/officeart/2005/8/layout/chevron2"/>
    <dgm:cxn modelId="{0DA79A37-C37D-4596-9620-A251874FA76C}" type="presOf" srcId="{0487EA5D-BA7C-4D8B-B3DA-0997C30A6E59}" destId="{94C5FEDE-889B-402E-89A1-0BFC18E50202}" srcOrd="0" destOrd="0" presId="urn:microsoft.com/office/officeart/2005/8/layout/chevron2"/>
    <dgm:cxn modelId="{1D332995-E587-4701-A462-1D0325B8B3F6}" srcId="{1B9032CB-843B-4F89-9E6E-3220B889DA9D}" destId="{A9341ED9-8E64-47F2-820B-A27EC8EBC12B}" srcOrd="1" destOrd="0" parTransId="{F5D69377-01C9-4A8E-89ED-33E96A58453B}" sibTransId="{DB3A3465-A9C2-40B1-B71C-BA25FCFB8BC9}"/>
    <dgm:cxn modelId="{7E17F842-FB37-484F-8244-E2B20311A453}" srcId="{AE425029-67AA-4E31-88D5-8213822AD111}" destId="{716F014E-A900-492B-9F32-C0381E140A7D}" srcOrd="2" destOrd="0" parTransId="{6BEE0B23-B5F4-4814-B87E-E05B94C30872}" sibTransId="{4232895E-C84C-4DF7-A617-0646580AB3B0}"/>
    <dgm:cxn modelId="{D126E43E-2031-4560-82AA-97BFB927A497}" type="presOf" srcId="{3BD8C8C3-119A-43C9-BD72-B33C9BA6CCC7}" destId="{A54B1060-89B2-4283-91BC-2C94F78CC6F0}" srcOrd="0" destOrd="0" presId="urn:microsoft.com/office/officeart/2005/8/layout/chevron2"/>
    <dgm:cxn modelId="{0473882F-CD63-4455-B4C7-C5633EA0099F}" type="presOf" srcId="{716F014E-A900-492B-9F32-C0381E140A7D}" destId="{C9567A18-3D2E-493A-9EFA-AB33F8BD15CE}" srcOrd="0" destOrd="0" presId="urn:microsoft.com/office/officeart/2005/8/layout/chevron2"/>
    <dgm:cxn modelId="{9FAF72C2-B99A-4A13-82DE-DC971F3E8F4C}" srcId="{1B9032CB-843B-4F89-9E6E-3220B889DA9D}" destId="{3BD8C8C3-119A-43C9-BD72-B33C9BA6CCC7}" srcOrd="0" destOrd="0" parTransId="{FB9F9E6A-512B-479B-8CFC-B7DD5BDFC1E2}" sibTransId="{1D135F14-8C30-40DF-BE3C-39444E2D4A5F}"/>
    <dgm:cxn modelId="{3216F6B1-5CBC-4967-88F2-348E93ADB986}" type="presOf" srcId="{A72992FE-45E2-4551-B1C4-48B86BB445D3}" destId="{873B1082-C0E1-406F-9BA7-7FF56B94625B}" srcOrd="0" destOrd="1" presId="urn:microsoft.com/office/officeart/2005/8/layout/chevron2"/>
    <dgm:cxn modelId="{95172018-3220-4424-BC05-602E1F36313C}" type="presOf" srcId="{83CB1D72-2B7F-48FB-8B3C-4825E5012996}" destId="{873B1082-C0E1-406F-9BA7-7FF56B94625B}" srcOrd="0" destOrd="0" presId="urn:microsoft.com/office/officeart/2005/8/layout/chevron2"/>
    <dgm:cxn modelId="{17908F43-A8E1-4892-BBBC-CA0B02208796}" type="presOf" srcId="{A9341ED9-8E64-47F2-820B-A27EC8EBC12B}" destId="{A54B1060-89B2-4283-91BC-2C94F78CC6F0}" srcOrd="0" destOrd="1" presId="urn:microsoft.com/office/officeart/2005/8/layout/chevron2"/>
    <dgm:cxn modelId="{0F20710B-1850-46FF-A2E4-462BE166FD00}" srcId="{716F014E-A900-492B-9F32-C0381E140A7D}" destId="{83CB1D72-2B7F-48FB-8B3C-4825E5012996}" srcOrd="0" destOrd="0" parTransId="{7BDC956D-041F-457A-8352-13B5870CDF35}" sibTransId="{D8760471-AE2E-4F9B-A0BA-1AACB4BD4CA5}"/>
    <dgm:cxn modelId="{A46AA485-A061-4487-B9D6-A89234563A98}" type="presOf" srcId="{AE425029-67AA-4E31-88D5-8213822AD111}" destId="{75EDBD14-C786-4EC9-93D7-71D3D3415396}" srcOrd="0" destOrd="0" presId="urn:microsoft.com/office/officeart/2005/8/layout/chevron2"/>
    <dgm:cxn modelId="{A50A61E0-44A2-4FEF-A4EF-7A4B7567B2AD}" srcId="{716F014E-A900-492B-9F32-C0381E140A7D}" destId="{A72992FE-45E2-4551-B1C4-48B86BB445D3}" srcOrd="1" destOrd="0" parTransId="{3B3EE6C0-2F34-4612-B558-2119D1086258}" sibTransId="{C002AF7C-06A8-43F1-A8B8-4D455ADD0408}"/>
    <dgm:cxn modelId="{7730449E-3AC2-4CAA-B766-306DDB2B81E5}" srcId="{AE425029-67AA-4E31-88D5-8213822AD111}" destId="{1B9032CB-843B-4F89-9E6E-3220B889DA9D}" srcOrd="0" destOrd="0" parTransId="{C1AC540F-7659-4E50-BF30-050596BD187F}" sibTransId="{E9192566-7038-432A-B176-E73E828885C1}"/>
    <dgm:cxn modelId="{301507BA-016B-4C7F-BD08-81804F6D8324}" type="presParOf" srcId="{75EDBD14-C786-4EC9-93D7-71D3D3415396}" destId="{64CCE1E8-2017-4019-87EC-B77F99465E36}" srcOrd="0" destOrd="0" presId="urn:microsoft.com/office/officeart/2005/8/layout/chevron2"/>
    <dgm:cxn modelId="{4937AEF7-237D-47D8-AD57-E0DFBDB7E9D7}" type="presParOf" srcId="{64CCE1E8-2017-4019-87EC-B77F99465E36}" destId="{C13DD872-C543-4DD7-9792-024A67F38AD6}" srcOrd="0" destOrd="0" presId="urn:microsoft.com/office/officeart/2005/8/layout/chevron2"/>
    <dgm:cxn modelId="{49C78688-7C98-4548-A02D-071BC23D6D5C}" type="presParOf" srcId="{64CCE1E8-2017-4019-87EC-B77F99465E36}" destId="{A54B1060-89B2-4283-91BC-2C94F78CC6F0}" srcOrd="1" destOrd="0" presId="urn:microsoft.com/office/officeart/2005/8/layout/chevron2"/>
    <dgm:cxn modelId="{70208BA2-4AEA-4E5F-BC63-D50F51507A49}" type="presParOf" srcId="{75EDBD14-C786-4EC9-93D7-71D3D3415396}" destId="{CBF13EA0-1C4F-4A72-8A5E-DB8516B28BE1}" srcOrd="1" destOrd="0" presId="urn:microsoft.com/office/officeart/2005/8/layout/chevron2"/>
    <dgm:cxn modelId="{243A02D1-EDDD-49FA-95B8-78FC07083DD8}" type="presParOf" srcId="{75EDBD14-C786-4EC9-93D7-71D3D3415396}" destId="{D37F1402-2BB0-483F-9E88-330A2ECCAD5A}" srcOrd="2" destOrd="0" presId="urn:microsoft.com/office/officeart/2005/8/layout/chevron2"/>
    <dgm:cxn modelId="{52EB73D2-D258-4BE2-8E12-31F840DC605A}" type="presParOf" srcId="{D37F1402-2BB0-483F-9E88-330A2ECCAD5A}" destId="{F7558397-74BA-4867-BE49-1BB9B0D6D129}" srcOrd="0" destOrd="0" presId="urn:microsoft.com/office/officeart/2005/8/layout/chevron2"/>
    <dgm:cxn modelId="{0CBA2F70-3D4E-4B50-86BD-5DF581F9F273}" type="presParOf" srcId="{D37F1402-2BB0-483F-9E88-330A2ECCAD5A}" destId="{94C5FEDE-889B-402E-89A1-0BFC18E50202}" srcOrd="1" destOrd="0" presId="urn:microsoft.com/office/officeart/2005/8/layout/chevron2"/>
    <dgm:cxn modelId="{5DB9095D-612A-4112-B054-84047A7A276D}" type="presParOf" srcId="{75EDBD14-C786-4EC9-93D7-71D3D3415396}" destId="{ED2D44E2-BC9E-4A18-967B-DB1E4714957C}" srcOrd="3" destOrd="0" presId="urn:microsoft.com/office/officeart/2005/8/layout/chevron2"/>
    <dgm:cxn modelId="{805CB64C-EAE7-451C-8DE2-AB73C56FDE56}" type="presParOf" srcId="{75EDBD14-C786-4EC9-93D7-71D3D3415396}" destId="{44C61C7A-EAD7-4339-B079-F2E78B05FFA0}" srcOrd="4" destOrd="0" presId="urn:microsoft.com/office/officeart/2005/8/layout/chevron2"/>
    <dgm:cxn modelId="{2EA6040A-554B-4241-B9E6-50CA4FEBFA64}" type="presParOf" srcId="{44C61C7A-EAD7-4339-B079-F2E78B05FFA0}" destId="{C9567A18-3D2E-493A-9EFA-AB33F8BD15CE}" srcOrd="0" destOrd="0" presId="urn:microsoft.com/office/officeart/2005/8/layout/chevron2"/>
    <dgm:cxn modelId="{9E7CA347-C3A2-4666-A838-C4540306D58F}" type="presParOf" srcId="{44C61C7A-EAD7-4339-B079-F2E78B05FFA0}" destId="{873B1082-C0E1-406F-9BA7-7FF56B94625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A4AE0F-2C34-4C5F-96A6-5FB954FC9D6B}">
      <dsp:nvSpPr>
        <dsp:cNvPr id="0" name=""/>
        <dsp:cNvSpPr/>
      </dsp:nvSpPr>
      <dsp:spPr>
        <a:xfrm>
          <a:off x="0" y="0"/>
          <a:ext cx="8229600" cy="156523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Виды творчества</a:t>
          </a:r>
          <a:endParaRPr lang="ru-RU" sz="6500" kern="1200" dirty="0"/>
        </a:p>
      </dsp:txBody>
      <dsp:txXfrm>
        <a:off x="0" y="0"/>
        <a:ext cx="8229600" cy="1565232"/>
      </dsp:txXfrm>
    </dsp:sp>
    <dsp:sp modelId="{A0BFADA9-07EF-4060-82F1-99C8C2546654}">
      <dsp:nvSpPr>
        <dsp:cNvPr id="0" name=""/>
        <dsp:cNvSpPr/>
      </dsp:nvSpPr>
      <dsp:spPr>
        <a:xfrm>
          <a:off x="4018" y="1565232"/>
          <a:ext cx="2740521" cy="32869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Научное творчество</a:t>
          </a:r>
          <a:endParaRPr lang="ru-RU" sz="2800" kern="1200" dirty="0"/>
        </a:p>
      </dsp:txBody>
      <dsp:txXfrm>
        <a:off x="4018" y="1565232"/>
        <a:ext cx="2740521" cy="3286989"/>
      </dsp:txXfrm>
    </dsp:sp>
    <dsp:sp modelId="{96D37A43-AB7B-4CD8-ABD8-0B1EE4CD4CB5}">
      <dsp:nvSpPr>
        <dsp:cNvPr id="0" name=""/>
        <dsp:cNvSpPr/>
      </dsp:nvSpPr>
      <dsp:spPr>
        <a:xfrm>
          <a:off x="2744539" y="1565232"/>
          <a:ext cx="2740521" cy="32869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Практическое творчество</a:t>
          </a:r>
          <a:endParaRPr lang="ru-RU" sz="2800" kern="1200" dirty="0"/>
        </a:p>
      </dsp:txBody>
      <dsp:txXfrm>
        <a:off x="2744539" y="1565232"/>
        <a:ext cx="2740521" cy="3286989"/>
      </dsp:txXfrm>
    </dsp:sp>
    <dsp:sp modelId="{EF4151C3-BF28-41F9-88F2-2A6FC6569EDA}">
      <dsp:nvSpPr>
        <dsp:cNvPr id="0" name=""/>
        <dsp:cNvSpPr/>
      </dsp:nvSpPr>
      <dsp:spPr>
        <a:xfrm>
          <a:off x="5485060" y="1565232"/>
          <a:ext cx="2740521" cy="32869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Художественное творчество</a:t>
          </a:r>
          <a:endParaRPr lang="ru-RU" sz="2800" kern="1200" dirty="0"/>
        </a:p>
      </dsp:txBody>
      <dsp:txXfrm>
        <a:off x="5485060" y="1565232"/>
        <a:ext cx="2740521" cy="3286989"/>
      </dsp:txXfrm>
    </dsp:sp>
    <dsp:sp modelId="{A0959D20-0EE7-4EB9-8109-3711BC6FA55D}">
      <dsp:nvSpPr>
        <dsp:cNvPr id="0" name=""/>
        <dsp:cNvSpPr/>
      </dsp:nvSpPr>
      <dsp:spPr>
        <a:xfrm>
          <a:off x="0" y="4852221"/>
          <a:ext cx="8229600" cy="36522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9BC161-8106-4E1D-A607-07A5FDB1FC5A}">
      <dsp:nvSpPr>
        <dsp:cNvPr id="0" name=""/>
        <dsp:cNvSpPr/>
      </dsp:nvSpPr>
      <dsp:spPr>
        <a:xfrm>
          <a:off x="0" y="522933"/>
          <a:ext cx="8229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DE67D0-C44A-4B1D-B5EC-0290C67A9B59}">
      <dsp:nvSpPr>
        <dsp:cNvPr id="0" name=""/>
        <dsp:cNvSpPr/>
      </dsp:nvSpPr>
      <dsp:spPr>
        <a:xfrm>
          <a:off x="411480" y="27093"/>
          <a:ext cx="5760720" cy="776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 Быстрота - способность высказывать максимальное количество идей </a:t>
          </a:r>
          <a:endParaRPr lang="ru-RU" sz="1800" kern="1200" dirty="0"/>
        </a:p>
      </dsp:txBody>
      <dsp:txXfrm>
        <a:off x="411480" y="27093"/>
        <a:ext cx="5760720" cy="776280"/>
      </dsp:txXfrm>
    </dsp:sp>
    <dsp:sp modelId="{F00473EF-9527-4130-A8AD-D7B5931CFD2D}">
      <dsp:nvSpPr>
        <dsp:cNvPr id="0" name=""/>
        <dsp:cNvSpPr/>
      </dsp:nvSpPr>
      <dsp:spPr>
        <a:xfrm>
          <a:off x="0" y="1726736"/>
          <a:ext cx="8229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37BC3C-60EE-49E8-B839-45E79802ECBA}">
      <dsp:nvSpPr>
        <dsp:cNvPr id="0" name=""/>
        <dsp:cNvSpPr/>
      </dsp:nvSpPr>
      <dsp:spPr>
        <a:xfrm>
          <a:off x="411480" y="1104333"/>
          <a:ext cx="5760720" cy="9028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Гибкость - способность высказывать широкое многообразие идей</a:t>
          </a:r>
          <a:endParaRPr lang="ru-RU" sz="1800" kern="1200" dirty="0"/>
        </a:p>
      </dsp:txBody>
      <dsp:txXfrm>
        <a:off x="411480" y="1104333"/>
        <a:ext cx="5760720" cy="902842"/>
      </dsp:txXfrm>
    </dsp:sp>
    <dsp:sp modelId="{27E4A4FA-5B1B-4CF9-9C05-49493EAE16C9}">
      <dsp:nvSpPr>
        <dsp:cNvPr id="0" name=""/>
        <dsp:cNvSpPr/>
      </dsp:nvSpPr>
      <dsp:spPr>
        <a:xfrm>
          <a:off x="0" y="2867945"/>
          <a:ext cx="8229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998432-DA27-47A6-905F-F21A400F5745}">
      <dsp:nvSpPr>
        <dsp:cNvPr id="0" name=""/>
        <dsp:cNvSpPr/>
      </dsp:nvSpPr>
      <dsp:spPr>
        <a:xfrm>
          <a:off x="411480" y="2308136"/>
          <a:ext cx="5760720" cy="8402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Оригинальность - способность порождать новые нестандартные идеи     </a:t>
          </a:r>
          <a:endParaRPr lang="ru-RU" sz="1800" kern="1200" dirty="0"/>
        </a:p>
      </dsp:txBody>
      <dsp:txXfrm>
        <a:off x="411480" y="2308136"/>
        <a:ext cx="5760720" cy="840248"/>
      </dsp:txXfrm>
    </dsp:sp>
    <dsp:sp modelId="{B360ED0B-45E1-473A-994F-9DF63D844C06}">
      <dsp:nvSpPr>
        <dsp:cNvPr id="0" name=""/>
        <dsp:cNvSpPr/>
      </dsp:nvSpPr>
      <dsp:spPr>
        <a:xfrm>
          <a:off x="0" y="3991469"/>
          <a:ext cx="8229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A8C637-5B1C-47E2-8D21-94D838B88E7D}">
      <dsp:nvSpPr>
        <dsp:cNvPr id="0" name=""/>
        <dsp:cNvSpPr/>
      </dsp:nvSpPr>
      <dsp:spPr>
        <a:xfrm>
          <a:off x="411480" y="3449345"/>
          <a:ext cx="5760720" cy="8225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Законченность - способность совершенствовать свой «продукт» или придавать ему за­конченный вид</a:t>
          </a:r>
          <a:endParaRPr lang="ru-RU" sz="1800" kern="1200" dirty="0"/>
        </a:p>
      </dsp:txBody>
      <dsp:txXfrm>
        <a:off x="411480" y="3449345"/>
        <a:ext cx="5760720" cy="82256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3DD872-C543-4DD7-9792-024A67F38AD6}">
      <dsp:nvSpPr>
        <dsp:cNvPr id="0" name=""/>
        <dsp:cNvSpPr/>
      </dsp:nvSpPr>
      <dsp:spPr>
        <a:xfrm rot="5400000">
          <a:off x="-279760" y="282678"/>
          <a:ext cx="1865067" cy="130554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/>
        </a:p>
      </dsp:txBody>
      <dsp:txXfrm rot="5400000">
        <a:off x="-279760" y="282678"/>
        <a:ext cx="1865067" cy="1305547"/>
      </dsp:txXfrm>
    </dsp:sp>
    <dsp:sp modelId="{A54B1060-89B2-4283-91BC-2C94F78CC6F0}">
      <dsp:nvSpPr>
        <dsp:cNvPr id="0" name=""/>
        <dsp:cNvSpPr/>
      </dsp:nvSpPr>
      <dsp:spPr>
        <a:xfrm rot="5400000">
          <a:off x="4161426" y="-2852960"/>
          <a:ext cx="1212294" cy="69240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Создание обстановки, опережающей развитие детей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Максимальное напряжение сил</a:t>
          </a:r>
          <a:endParaRPr lang="ru-RU" sz="2400" kern="1200" dirty="0"/>
        </a:p>
      </dsp:txBody>
      <dsp:txXfrm rot="5400000">
        <a:off x="4161426" y="-2852960"/>
        <a:ext cx="1212294" cy="6924052"/>
      </dsp:txXfrm>
    </dsp:sp>
    <dsp:sp modelId="{F7558397-74BA-4867-BE49-1BB9B0D6D129}">
      <dsp:nvSpPr>
        <dsp:cNvPr id="0" name=""/>
        <dsp:cNvSpPr/>
      </dsp:nvSpPr>
      <dsp:spPr>
        <a:xfrm rot="5400000">
          <a:off x="-279760" y="1956282"/>
          <a:ext cx="1865067" cy="130554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/>
        </a:p>
      </dsp:txBody>
      <dsp:txXfrm rot="5400000">
        <a:off x="-279760" y="1956282"/>
        <a:ext cx="1865067" cy="1305547"/>
      </dsp:txXfrm>
    </dsp:sp>
    <dsp:sp modelId="{94C5FEDE-889B-402E-89A1-0BFC18E50202}">
      <dsp:nvSpPr>
        <dsp:cNvPr id="0" name=""/>
        <dsp:cNvSpPr/>
      </dsp:nvSpPr>
      <dsp:spPr>
        <a:xfrm rot="5400000">
          <a:off x="4161426" y="-1179356"/>
          <a:ext cx="1212294" cy="69240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Предоставление свободы в выборе деятельности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Умная, доброжелательная помощь взрослых</a:t>
          </a:r>
          <a:endParaRPr lang="ru-RU" sz="2400" kern="1200" dirty="0"/>
        </a:p>
      </dsp:txBody>
      <dsp:txXfrm rot="5400000">
        <a:off x="4161426" y="-1179356"/>
        <a:ext cx="1212294" cy="6924052"/>
      </dsp:txXfrm>
    </dsp:sp>
    <dsp:sp modelId="{C9567A18-3D2E-493A-9EFA-AB33F8BD15CE}">
      <dsp:nvSpPr>
        <dsp:cNvPr id="0" name=""/>
        <dsp:cNvSpPr/>
      </dsp:nvSpPr>
      <dsp:spPr>
        <a:xfrm rot="5400000">
          <a:off x="-279760" y="3629886"/>
          <a:ext cx="1865067" cy="130554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/>
        </a:p>
      </dsp:txBody>
      <dsp:txXfrm rot="5400000">
        <a:off x="-279760" y="3629886"/>
        <a:ext cx="1865067" cy="1305547"/>
      </dsp:txXfrm>
    </dsp:sp>
    <dsp:sp modelId="{873B1082-C0E1-406F-9BA7-7FF56B94625B}">
      <dsp:nvSpPr>
        <dsp:cNvPr id="0" name=""/>
        <dsp:cNvSpPr/>
      </dsp:nvSpPr>
      <dsp:spPr>
        <a:xfrm rot="5400000">
          <a:off x="4161426" y="494247"/>
          <a:ext cx="1212294" cy="69240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Комфортная психологическая обстановка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Подбор соответствующих методов обучения</a:t>
          </a:r>
          <a:endParaRPr lang="ru-RU" sz="2400" kern="1200" dirty="0"/>
        </a:p>
      </dsp:txBody>
      <dsp:txXfrm rot="5400000">
        <a:off x="4161426" y="494247"/>
        <a:ext cx="1212294" cy="69240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FF1B8-CC7C-44AB-9217-8C93FCE74C0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13A003-1CB2-492C-9783-B50A438737C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3A003-1CB2-492C-9783-B50A438737C9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3A003-1CB2-492C-9783-B50A438737C9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3A003-1CB2-492C-9783-B50A438737C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3A003-1CB2-492C-9783-B50A438737C9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3A003-1CB2-492C-9783-B50A438737C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3A003-1CB2-492C-9783-B50A438737C9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3960439"/>
          </a:xfrm>
        </p:spPr>
        <p:txBody>
          <a:bodyPr>
            <a:normAutofit/>
          </a:bodyPr>
          <a:lstStyle/>
          <a:p>
            <a:r>
              <a:rPr lang="ru-RU" b="1" dirty="0" smtClean="0"/>
              <a:t>«Развитие творческих и исследовательских способностей учащихся»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98566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hangingPunct="0">
              <a:buNone/>
            </a:pPr>
            <a:r>
              <a:rPr lang="ru-RU" b="1" dirty="0" smtClean="0"/>
              <a:t>		</a:t>
            </a:r>
            <a:r>
              <a:rPr lang="ru-RU" sz="2800" b="1" dirty="0" smtClean="0">
                <a:latin typeface="+mj-lt"/>
              </a:rPr>
              <a:t>Быть всегда творческим - значит быть всесильным.                                                                      Нет надежнее  гарантии на лучшее будущее, чем                                                              умение быть творческим  всякий раз,                                                  когда это необходимо, в любой момент быть                                                                         готовым решать проблемные вопросы                                                  и разрабатывать новые концепции.</a:t>
            </a:r>
            <a:endParaRPr lang="ru-RU" sz="2800" dirty="0" smtClean="0">
              <a:latin typeface="+mj-lt"/>
            </a:endParaRPr>
          </a:p>
          <a:p>
            <a:pPr hangingPunct="0">
              <a:buNone/>
            </a:pPr>
            <a:r>
              <a:rPr lang="ru-RU" sz="2800" b="1" dirty="0" smtClean="0">
                <a:latin typeface="+mj-lt"/>
              </a:rPr>
              <a:t>							Марк Фишер</a:t>
            </a:r>
            <a:endParaRPr lang="ru-RU" sz="28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908720"/>
          <a:ext cx="8229600" cy="5217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Особенности творческого мышления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28799"/>
          <a:ext cx="8229600" cy="44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Творческие способности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2608"/>
          </a:xfrm>
        </p:spPr>
        <p:txBody>
          <a:bodyPr>
            <a:normAutofit fontScale="55000" lnSpcReduction="20000"/>
          </a:bodyPr>
          <a:lstStyle/>
          <a:p>
            <a:pPr hangingPunct="0"/>
            <a:r>
              <a:rPr lang="ru-RU" dirty="0" smtClean="0"/>
              <a:t>1. Способность видеть проблему там, где её не видят другие.  </a:t>
            </a:r>
          </a:p>
          <a:p>
            <a:pPr hangingPunct="0"/>
            <a:r>
              <a:rPr lang="ru-RU" dirty="0" smtClean="0"/>
              <a:t>2. Способность сворачивать мыслительные операции, заменяя несколько понятий одним и используя всё более ёмкие в информационном отно­шении символы. </a:t>
            </a:r>
          </a:p>
          <a:p>
            <a:pPr hangingPunct="0"/>
            <a:r>
              <a:rPr lang="ru-RU" dirty="0" smtClean="0"/>
              <a:t>3. Способность применить навыки, приобретённые при решении одной задачи к решению другой.  </a:t>
            </a:r>
          </a:p>
          <a:p>
            <a:pPr hangingPunct="0"/>
            <a:r>
              <a:rPr lang="ru-RU" dirty="0" smtClean="0"/>
              <a:t>4. Способность воспринимать действительность целиком, не дробя её на части.</a:t>
            </a:r>
          </a:p>
          <a:p>
            <a:pPr hangingPunct="0"/>
            <a:r>
              <a:rPr lang="ru-RU" dirty="0" smtClean="0"/>
              <a:t>5. Способность легко ассоциировать отдалённые понятия.  </a:t>
            </a:r>
          </a:p>
          <a:p>
            <a:pPr hangingPunct="0"/>
            <a:r>
              <a:rPr lang="ru-RU" dirty="0" smtClean="0"/>
              <a:t>6. Способность памяти выдавать нужную информацию в нужную минуту.  </a:t>
            </a:r>
          </a:p>
          <a:p>
            <a:pPr hangingPunct="0"/>
            <a:r>
              <a:rPr lang="ru-RU" dirty="0" smtClean="0"/>
              <a:t>7. Гибкость мышления.  </a:t>
            </a:r>
          </a:p>
          <a:p>
            <a:pPr hangingPunct="0"/>
            <a:r>
              <a:rPr lang="ru-RU" dirty="0" smtClean="0"/>
              <a:t>8. Способность выбирать одну из альтернатив решения проблемы до её проверки.  </a:t>
            </a:r>
          </a:p>
          <a:p>
            <a:pPr hangingPunct="0"/>
            <a:r>
              <a:rPr lang="ru-RU" dirty="0" smtClean="0"/>
              <a:t>9. Способность включать вновь воспринятые сведения в уже имеющиеся системы знаний.  </a:t>
            </a:r>
          </a:p>
          <a:p>
            <a:pPr hangingPunct="0"/>
            <a:r>
              <a:rPr lang="ru-RU" dirty="0" smtClean="0"/>
              <a:t>10. Способность видеть вещи такими, какие они есть, выделить наблю­даемое из того, что привносится интерпретацией.  </a:t>
            </a:r>
          </a:p>
          <a:p>
            <a:pPr hangingPunct="0"/>
            <a:r>
              <a:rPr lang="ru-RU" dirty="0" smtClean="0"/>
              <a:t>11. Лёгкость генерирования идей.  </a:t>
            </a:r>
          </a:p>
          <a:p>
            <a:pPr hangingPunct="0"/>
            <a:r>
              <a:rPr lang="ru-RU" dirty="0" smtClean="0"/>
              <a:t>12. Творческое воображение.  </a:t>
            </a:r>
          </a:p>
          <a:p>
            <a:pPr hangingPunct="0"/>
            <a:r>
              <a:rPr lang="ru-RU" dirty="0" smtClean="0"/>
              <a:t>13. Способность доработки деталей, к совершенствованию первоначаль­ного замысла.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2800" dirty="0" smtClean="0"/>
              <a:t>Условия развития творческих способностей детей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908050"/>
          <a:ext cx="8229600" cy="5218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247</Words>
  <Application>Microsoft Office PowerPoint</Application>
  <PresentationFormat>Экран (4:3)</PresentationFormat>
  <Paragraphs>39</Paragraphs>
  <Slides>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«Развитие творческих и исследовательских способностей учащихся»</vt:lpstr>
      <vt:lpstr>Слайд 2</vt:lpstr>
      <vt:lpstr>Слайд 3</vt:lpstr>
      <vt:lpstr>Особенности творческого мышления</vt:lpstr>
      <vt:lpstr>Творческие способности</vt:lpstr>
      <vt:lpstr>Условия развития творческих способностей детей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«Развитие творческих и исследовательских способностей учащихся»</dc:title>
  <dc:creator>г3</dc:creator>
  <cp:lastModifiedBy>г3</cp:lastModifiedBy>
  <cp:revision>9</cp:revision>
  <dcterms:created xsi:type="dcterms:W3CDTF">2016-04-13T14:07:44Z</dcterms:created>
  <dcterms:modified xsi:type="dcterms:W3CDTF">2018-03-02T10:27:56Z</dcterms:modified>
</cp:coreProperties>
</file>